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729"/>
    <a:srgbClr val="FFD525"/>
    <a:srgbClr val="33910D"/>
    <a:srgbClr val="FFFFFF"/>
    <a:srgbClr val="FFD10D"/>
    <a:srgbClr val="FFFF99"/>
    <a:srgbClr val="FFFF66"/>
    <a:srgbClr val="BCFF79"/>
    <a:srgbClr val="A9FF5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1400" b="1" dirty="0"/>
              <a:t>Муниципальное автономное общеобразовательное  </a:t>
            </a:r>
            <a:r>
              <a:rPr lang="ru-RU" sz="1400" b="1" dirty="0" smtClean="0"/>
              <a:t>учреждение</a:t>
            </a:r>
            <a:br>
              <a:rPr lang="ru-RU" sz="1400" b="1" dirty="0" smtClean="0"/>
            </a:br>
            <a:r>
              <a:rPr lang="ru-RU" sz="1400" b="1" dirty="0" smtClean="0"/>
              <a:t> </a:t>
            </a:r>
            <a:r>
              <a:rPr lang="ru-RU" sz="1400" b="1" dirty="0"/>
              <a:t>Богандинская СОШ №42</a:t>
            </a:r>
          </a:p>
        </p:txBody>
      </p:sp>
      <p:pic>
        <p:nvPicPr>
          <p:cNvPr id="7" name="Содержимое 6" descr="ФОН-ЛЕТО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9848"/>
            <a:ext cx="8229600" cy="4166667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1052736"/>
            <a:ext cx="7848872" cy="1377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908720"/>
            <a:ext cx="705678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/>
              <a:t>Внимание</a:t>
            </a:r>
            <a:r>
              <a:rPr lang="ru-RU" sz="3200" b="1" i="1" dirty="0"/>
              <a:t>! Внимание! Внимание</a:t>
            </a:r>
            <a:r>
              <a:rPr lang="ru-RU" sz="3200" b="1" i="1" dirty="0" smtClean="0"/>
              <a:t>!</a:t>
            </a:r>
          </a:p>
          <a:p>
            <a:pPr algn="ctr"/>
            <a:r>
              <a:rPr lang="ru-RU" sz="2400" b="1" dirty="0"/>
              <a:t>Уважаемые </a:t>
            </a:r>
            <a:r>
              <a:rPr lang="ru-RU" sz="2400" b="1" dirty="0" smtClean="0"/>
              <a:t>родители</a:t>
            </a:r>
            <a:r>
              <a:rPr lang="ru-RU" sz="3200" dirty="0" smtClean="0"/>
              <a:t>!</a:t>
            </a:r>
            <a:r>
              <a:rPr lang="ru-RU" sz="3200" b="1" i="1" dirty="0" smtClean="0"/>
              <a:t> </a:t>
            </a:r>
          </a:p>
          <a:p>
            <a:pPr algn="ctr"/>
            <a:r>
              <a:rPr lang="ru-RU" dirty="0" smtClean="0"/>
              <a:t>Приглашаем Ваших детей в </a:t>
            </a:r>
            <a:r>
              <a:rPr lang="ru-RU" dirty="0"/>
              <a:t>летний оздоровительный лагерь с дневным пребыванием </a:t>
            </a:r>
            <a:r>
              <a:rPr lang="ru-RU" b="1" i="1" dirty="0"/>
              <a:t>«Солнечный» </a:t>
            </a:r>
            <a:endParaRPr lang="ru-RU" b="1" i="1" dirty="0" smtClean="0"/>
          </a:p>
          <a:p>
            <a:pPr algn="ctr"/>
            <a:endParaRPr lang="ru-RU" b="1" i="1" dirty="0"/>
          </a:p>
          <a:p>
            <a:r>
              <a:rPr lang="ru-RU" b="1" dirty="0"/>
              <a:t>1 смена – 01.07 по </a:t>
            </a:r>
            <a:r>
              <a:rPr lang="ru-RU" b="1" dirty="0" smtClean="0"/>
              <a:t>14.07.2020г</a:t>
            </a:r>
            <a:r>
              <a:rPr lang="ru-RU" dirty="0" smtClean="0"/>
              <a:t>.                  Количество мест-40</a:t>
            </a:r>
          </a:p>
          <a:p>
            <a:r>
              <a:rPr lang="ru-RU" b="1" dirty="0" smtClean="0"/>
              <a:t> </a:t>
            </a:r>
            <a:r>
              <a:rPr lang="ru-RU" b="1" dirty="0"/>
              <a:t>2 смена – 20.07 по </a:t>
            </a:r>
            <a:r>
              <a:rPr lang="ru-RU" b="1" dirty="0" smtClean="0"/>
              <a:t>02.08.2020г</a:t>
            </a:r>
            <a:r>
              <a:rPr lang="ru-RU" dirty="0" smtClean="0"/>
              <a:t>.                  Количество мест-30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Категория : от 6,6 до 16 лет</a:t>
            </a:r>
          </a:p>
          <a:p>
            <a:r>
              <a:rPr lang="ru-RU" dirty="0" smtClean="0"/>
              <a:t>Прием заявлений: </a:t>
            </a:r>
          </a:p>
          <a:p>
            <a:r>
              <a:rPr lang="ru-RU" dirty="0" smtClean="0"/>
              <a:t>-понедельник-пятница- 11:00-16:00ч</a:t>
            </a:r>
          </a:p>
          <a:p>
            <a:r>
              <a:rPr lang="ru-RU" dirty="0" smtClean="0"/>
              <a:t>-вторник- 18:00-19:00ч.</a:t>
            </a:r>
          </a:p>
          <a:p>
            <a:pPr algn="ctr"/>
            <a:r>
              <a:rPr lang="ru-RU" sz="3600" b="1" i="1" dirty="0" smtClean="0"/>
              <a:t>МЫ ЖДЕМ ВСЕХ ЖЕЛАЮЩИХ!!!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4de36cff1ec7125447e19f5a46e3d31a6810c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45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Муниципальное автономное общеобразовательное  учреждение  Богандинская СОШ №42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Svetlana</cp:lastModifiedBy>
  <cp:revision>17</cp:revision>
  <dcterms:created xsi:type="dcterms:W3CDTF">2014-05-16T14:39:08Z</dcterms:created>
  <dcterms:modified xsi:type="dcterms:W3CDTF">2020-06-05T12:45:47Z</dcterms:modified>
</cp:coreProperties>
</file>