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8" r:id="rId4"/>
    <p:sldId id="259" r:id="rId5"/>
    <p:sldId id="264" r:id="rId6"/>
    <p:sldId id="260" r:id="rId7"/>
    <p:sldId id="299" r:id="rId8"/>
    <p:sldId id="296" r:id="rId9"/>
    <p:sldId id="270" r:id="rId10"/>
    <p:sldId id="267" r:id="rId11"/>
    <p:sldId id="269" r:id="rId12"/>
    <p:sldId id="265" r:id="rId13"/>
    <p:sldId id="266" r:id="rId14"/>
    <p:sldId id="261" r:id="rId15"/>
    <p:sldId id="271" r:id="rId16"/>
    <p:sldId id="268" r:id="rId17"/>
    <p:sldId id="272" r:id="rId18"/>
    <p:sldId id="273" r:id="rId19"/>
    <p:sldId id="289" r:id="rId20"/>
    <p:sldId id="290" r:id="rId21"/>
    <p:sldId id="291" r:id="rId22"/>
    <p:sldId id="274" r:id="rId23"/>
    <p:sldId id="275" r:id="rId24"/>
    <p:sldId id="276" r:id="rId25"/>
    <p:sldId id="277" r:id="rId26"/>
    <p:sldId id="279" r:id="rId27"/>
    <p:sldId id="280" r:id="rId28"/>
    <p:sldId id="281" r:id="rId29"/>
    <p:sldId id="284" r:id="rId30"/>
    <p:sldId id="286" r:id="rId31"/>
    <p:sldId id="285" r:id="rId32"/>
    <p:sldId id="287" r:id="rId33"/>
    <p:sldId id="293" r:id="rId34"/>
    <p:sldId id="295" r:id="rId35"/>
    <p:sldId id="297" r:id="rId36"/>
    <p:sldId id="298" r:id="rId37"/>
    <p:sldId id="28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/>
    <p:sldRg st="1" end="40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9;&#1077;&#1084;&#1080;&#1085;&#1072;&#1088;\(!)%20&#1048;&#1089;&#1087;&#1086;&#1083;&#1085;&#1077;&#1085;&#1080;&#1077;%20&#1076;&#1077;&#1090;&#1077;&#1081;%20(!)%20-%20&#1052;&#1072;&#1083;&#1077;&#1085;&#1100;&#1082;&#1072;&#1103;%20&#1089;&#1090;&#1088;&#1072;&#1085;&#1072;%20(www.mixmuz.ru)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00156"/>
            <a:ext cx="9143999" cy="78581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604"/>
            <a:ext cx="2573860" cy="2573860"/>
          </a:xfrm>
          <a:prstGeom prst="rect">
            <a:avLst/>
          </a:prstGeom>
        </p:spPr>
      </p:pic>
      <p:pic>
        <p:nvPicPr>
          <p:cNvPr id="4" name="(!) Исполнение детей (!) - Маленькая страна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9567358"/>
      </p:ext>
    </p:extLst>
  </p:cSld>
  <p:clrMapOvr>
    <a:masterClrMapping/>
  </p:clrMapOvr>
  <p:transition advTm="10000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volshebnyy_les-1024x6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753600" cy="70009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aba2a171698b0a4144a68e6a3a39d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376b8dfe23ecf15ed617224ea88478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0573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694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1938" y="0"/>
            <a:ext cx="9667876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s1200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0" y="0"/>
            <a:ext cx="11430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904" y="-49292"/>
            <a:ext cx="9180903" cy="6907292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3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28675" y="-80963"/>
            <a:ext cx="10801350" cy="701992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0099-Sepi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advClick="0" advTm="6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bad4c4eaa3eab427fa5a3d8a352e0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0093" y="0"/>
            <a:ext cx="9744185" cy="70009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4942632480f86da3992288c620c937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семинар\Drawn_wallpapers__040983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lya-samyx-malenkix-ugadaj-skazku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97854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m5e6101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rib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-1024x5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sskaji-po-kartinkam-teremok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sskaji-po-kartinkam-terem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emero-kozly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oj-petushok-skaz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906" y="0"/>
            <a:ext cx="9701812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pic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3888"/>
            <a:ext cx="9144000" cy="81057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7afddcf49b15fdf57033e94335e28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pic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23888"/>
            <a:ext cx="9144000" cy="81057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3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28675" y="-80963"/>
            <a:ext cx="10801350" cy="701992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emero-kozly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hello_html_7d1fbc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ri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328705" cy="6944224"/>
          </a:xfrm>
        </p:spPr>
      </p:pic>
    </p:spTree>
  </p:cSld>
  <p:clrMapOvr>
    <a:masterClrMapping/>
  </p:clrMapOvr>
  <p:transition advClick="0" advTm="4000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12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4000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nimok-ekrana-2017-07-21-v-10.55.2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546" y="0"/>
            <a:ext cx="9071454" cy="6858000"/>
          </a:xfrm>
        </p:spPr>
      </p:pic>
    </p:spTree>
  </p:cSld>
  <p:clrMapOvr>
    <a:masterClrMapping/>
  </p:clrMapOvr>
  <p:transition advClick="0" advTm="4000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4411" y="0"/>
            <a:ext cx="9508643" cy="6858000"/>
          </a:xfrm>
        </p:spPr>
      </p:pic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семинар\Drawn_wallpapers__040983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hello_html_7d1fbc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0" y="-762000"/>
            <a:ext cx="11430000" cy="8382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466d16b67bd8cf17e7923dec10127ae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19200" y="-576263"/>
            <a:ext cx="11582400" cy="801052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38011e8ef238585f5c85b3858e601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296" y="0"/>
            <a:ext cx="9090704" cy="6858000"/>
          </a:xfr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zhar_ptica_4_041759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85842"/>
            <a:ext cx="9144000" cy="7643842"/>
          </a:xfrm>
        </p:spPr>
      </p:pic>
    </p:spTree>
  </p:cSld>
  <p:clrMapOvr>
    <a:masterClrMapping/>
  </p:clrMapOvr>
  <p:transition advClick="0" advTm="6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7afddcf49b15fdf57033e94335e28c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600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0</Words>
  <PresentationFormat>Экран (4:3)</PresentationFormat>
  <Paragraphs>0</Paragraphs>
  <Slides>37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</cp:revision>
  <dcterms:created xsi:type="dcterms:W3CDTF">2019-08-08T09:53:27Z</dcterms:created>
  <dcterms:modified xsi:type="dcterms:W3CDTF">2019-08-09T07:28:01Z</dcterms:modified>
</cp:coreProperties>
</file>